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92" r:id="rId4"/>
    <p:sldId id="290" r:id="rId5"/>
    <p:sldId id="279" r:id="rId6"/>
    <p:sldId id="280" r:id="rId7"/>
    <p:sldId id="281" r:id="rId8"/>
    <p:sldId id="282" r:id="rId9"/>
    <p:sldId id="283" r:id="rId10"/>
    <p:sldId id="286" r:id="rId11"/>
    <p:sldId id="288" r:id="rId12"/>
    <p:sldId id="291" r:id="rId13"/>
    <p:sldId id="284" r:id="rId14"/>
    <p:sldId id="289" r:id="rId15"/>
    <p:sldId id="285" r:id="rId16"/>
    <p:sldId id="287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Gowun Batang" pitchFamily="2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0" autoAdjust="0"/>
    <p:restoredTop sz="94684" autoAdjust="0"/>
  </p:normalViewPr>
  <p:slideViewPr>
    <p:cSldViewPr snapToGrid="0">
      <p:cViewPr>
        <p:scale>
          <a:sx n="50" d="100"/>
          <a:sy n="50" d="100"/>
        </p:scale>
        <p:origin x="1869" y="7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F1758-7F25-4287-9732-895A7E4E6B65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B7381-9DDD-49F1-92B2-C3A99BFA5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17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B7381-9DDD-49F1-92B2-C3A99BFA54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9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B7381-9DDD-49F1-92B2-C3A99BFA54F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39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B7381-9DDD-49F1-92B2-C3A99BFA54F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18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B7381-9DDD-49F1-92B2-C3A99BFA54F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94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B7381-9DDD-49F1-92B2-C3A99BFA54F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49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B7381-9DDD-49F1-92B2-C3A99BFA54F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1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B7381-9DDD-49F1-92B2-C3A99BFA54F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493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B7381-9DDD-49F1-92B2-C3A99BFA54F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97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B7381-9DDD-49F1-92B2-C3A99BFA54F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03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B7381-9DDD-49F1-92B2-C3A99BFA54F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B7381-9DDD-49F1-92B2-C3A99BFA54F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7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29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02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97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5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5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7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7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2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90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18C03-7CE3-418F-A26C-0B456A89A114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B1905-4ABA-4D49-BF4B-2112BA6134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1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:8080/api/v1/swagger-ui/index.html#/upload-controller/make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포트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매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뉴얼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Gowun Batang" pitchFamily="2" charset="-127"/>
                <a:ea typeface="Gowun Batang" pitchFamily="2" charset="-127"/>
              </a:rPr>
              <a:t>노냥과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 err="1" smtClean="0">
                <a:latin typeface="Gowun Batang" pitchFamily="2" charset="-127"/>
                <a:ea typeface="Gowun Batang" pitchFamily="2" charset="-127"/>
              </a:rPr>
              <a:t>갱냥이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🐈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75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영화 상세 페이지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08" y="1631950"/>
            <a:ext cx="8172450" cy="448748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199730" y="1971675"/>
            <a:ext cx="2068978" cy="36195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/>
          <p:nvPr/>
        </p:nvCxnSpPr>
        <p:spPr>
          <a:xfrm>
            <a:off x="6268708" y="2152650"/>
            <a:ext cx="2527300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6008" y="1737151"/>
            <a:ext cx="3355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탭 선택으로 영화 상세 정보와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영화에 대한 사용자들의 코멘트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평점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),</a:t>
            </a: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영화에 대한 사용자들의 리뷰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목록 조회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175506" y="3128512"/>
            <a:ext cx="362309" cy="362309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/>
          <p:nvPr/>
        </p:nvCxnSpPr>
        <p:spPr>
          <a:xfrm>
            <a:off x="8537815" y="3319042"/>
            <a:ext cx="818970" cy="56602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97992" y="3592679"/>
            <a:ext cx="2911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화살표 버튼을 클릭하여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영화의 </a:t>
            </a:r>
            <a:r>
              <a:rPr lang="ko-KR" altLang="en-US" sz="1600" dirty="0" err="1" smtClean="0">
                <a:latin typeface="Gowun Batang" pitchFamily="2" charset="-127"/>
                <a:ea typeface="Gowun Batang" pitchFamily="2" charset="-127"/>
              </a:rPr>
              <a:t>스틸컷들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조회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6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21" y="1619176"/>
            <a:ext cx="8238243" cy="442602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영화 상세 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페이지 </a:t>
            </a:r>
            <a:r>
              <a:rPr lang="en-US" altLang="ko-KR" sz="3600" dirty="0" smtClean="0">
                <a:latin typeface="Gowun Batang" pitchFamily="2" charset="-127"/>
                <a:ea typeface="Gowun Batang" pitchFamily="2" charset="-127"/>
              </a:rPr>
              <a:t>– 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코멘트</a:t>
            </a:r>
            <a:r>
              <a:rPr lang="en-US" altLang="ko-KR" sz="3600" dirty="0" smtClean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평점</a:t>
            </a:r>
            <a:r>
              <a:rPr lang="en-US" altLang="ko-KR" sz="3600" dirty="0" smtClean="0"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01886" y="2337060"/>
            <a:ext cx="4339771" cy="104477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/>
          <p:nvPr/>
        </p:nvCxnSpPr>
        <p:spPr>
          <a:xfrm flipV="1">
            <a:off x="8541657" y="2328642"/>
            <a:ext cx="663836" cy="50005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59578" y="2014401"/>
            <a:ext cx="3355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사용자들이 남긴 코멘트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평점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의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평균 값과 평점 분포 그래프 제공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12" name="구부러진 연결선 11"/>
          <p:cNvCxnSpPr/>
          <p:nvPr/>
        </p:nvCxnSpPr>
        <p:spPr>
          <a:xfrm>
            <a:off x="8594364" y="3765290"/>
            <a:ext cx="673007" cy="46562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81558" y="4061638"/>
            <a:ext cx="2911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영화에 대한 평점 등록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201886" y="3381831"/>
            <a:ext cx="4392478" cy="849084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6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6" y="1618560"/>
            <a:ext cx="8354340" cy="450266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영화 상세 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페이지 </a:t>
            </a:r>
            <a:r>
              <a:rPr lang="en-US" altLang="ko-KR" sz="3600" dirty="0" smtClean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리뷰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01886" y="2246769"/>
            <a:ext cx="4493540" cy="2221714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/>
          <p:nvPr/>
        </p:nvCxnSpPr>
        <p:spPr>
          <a:xfrm flipV="1">
            <a:off x="8476891" y="2197621"/>
            <a:ext cx="767615" cy="49163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09394" y="1701550"/>
            <a:ext cx="3073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영화에 대한 리뷰 작성 기능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endParaRPr lang="en-US" altLang="ko-KR" sz="8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→ 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이미지 첨부 가능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최대 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3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장 가능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각 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1MB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이하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225274" y="4552949"/>
            <a:ext cx="4470152" cy="788671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/>
          <p:nvPr/>
        </p:nvCxnSpPr>
        <p:spPr>
          <a:xfrm>
            <a:off x="8695426" y="4926178"/>
            <a:ext cx="1138003" cy="76724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41963" y="5235656"/>
            <a:ext cx="2650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리뷰 목록에서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특정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리뷰를 선택하여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상세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내용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조회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4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9" y="1648596"/>
            <a:ext cx="8981907" cy="477601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영화 상세 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페이지 </a:t>
            </a:r>
            <a:r>
              <a:rPr lang="en-US" altLang="ko-KR" sz="3600" dirty="0" smtClean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리뷰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846785" y="3177758"/>
            <a:ext cx="1430565" cy="1876841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7" idx="3"/>
            <a:endCxn id="21" idx="2"/>
          </p:cNvCxnSpPr>
          <p:nvPr/>
        </p:nvCxnSpPr>
        <p:spPr>
          <a:xfrm flipV="1">
            <a:off x="9277350" y="3395274"/>
            <a:ext cx="1529443" cy="720905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21586" y="2564277"/>
            <a:ext cx="2770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리뷰의 이미지를 클릭하면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err="1" smtClean="0">
                <a:latin typeface="Gowun Batang" pitchFamily="2" charset="-127"/>
                <a:ea typeface="Gowun Batang" pitchFamily="2" charset="-127"/>
              </a:rPr>
              <a:t>모달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창을 통해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첨부된 이미지 모두 조회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4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영화인과의 대화 </a:t>
            </a:r>
            <a:r>
              <a:rPr lang="en-US" altLang="ko-KR" sz="3600" dirty="0" smtClean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영화인 목록</a:t>
            </a:r>
            <a:r>
              <a:rPr lang="en-US" altLang="ko-KR" sz="3600" dirty="0" smtClean="0">
                <a:latin typeface="Gowun Batang" pitchFamily="2" charset="-127"/>
                <a:ea typeface="Gowun Batang" pitchFamily="2" charset="-127"/>
              </a:rPr>
              <a:t>)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72901" y="1593423"/>
            <a:ext cx="3760773" cy="4953880"/>
            <a:chOff x="918713" y="1507245"/>
            <a:chExt cx="3760773" cy="49538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713" y="1507245"/>
              <a:ext cx="3760773" cy="211499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713" y="3219512"/>
              <a:ext cx="3760773" cy="146175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l="753" r="771"/>
            <a:stretch/>
          </p:blipFill>
          <p:spPr>
            <a:xfrm>
              <a:off x="919163" y="4487410"/>
              <a:ext cx="3759200" cy="1973715"/>
            </a:xfrm>
            <a:prstGeom prst="rect">
              <a:avLst/>
            </a:prstGeom>
          </p:spPr>
        </p:pic>
      </p:grpSp>
      <p:sp>
        <p:nvSpPr>
          <p:cNvPr id="11" name="모서리가 둥근 직사각형 10"/>
          <p:cNvSpPr/>
          <p:nvPr/>
        </p:nvSpPr>
        <p:spPr>
          <a:xfrm>
            <a:off x="6403558" y="5100139"/>
            <a:ext cx="666750" cy="20574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1" idx="3"/>
            <a:endCxn id="14" idx="1"/>
          </p:cNvCxnSpPr>
          <p:nvPr/>
        </p:nvCxnSpPr>
        <p:spPr>
          <a:xfrm>
            <a:off x="7070308" y="5203009"/>
            <a:ext cx="930910" cy="42082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8001218" y="5331446"/>
            <a:ext cx="3352582" cy="584775"/>
            <a:chOff x="5565866" y="3546929"/>
            <a:chExt cx="3352582" cy="584775"/>
          </a:xfrm>
        </p:grpSpPr>
        <p:sp>
          <p:nvSpPr>
            <p:cNvPr id="14" name="TextBox 13"/>
            <p:cNvSpPr txBox="1"/>
            <p:nvPr/>
          </p:nvSpPr>
          <p:spPr>
            <a:xfrm>
              <a:off x="5565866" y="3546929"/>
              <a:ext cx="3352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Gowun Batang" pitchFamily="2" charset="-127"/>
                  <a:ea typeface="Gowun Batang" pitchFamily="2" charset="-127"/>
                </a:rPr>
                <a:t>영화인 목록 상단 버튼</a:t>
              </a:r>
              <a:r>
                <a:rPr lang="en-US" altLang="ko-KR" sz="1600" dirty="0" smtClean="0">
                  <a:latin typeface="Gowun Batang" pitchFamily="2" charset="-127"/>
                  <a:ea typeface="Gowun Batang" pitchFamily="2" charset="-127"/>
                </a:rPr>
                <a:t>(    )</a:t>
              </a:r>
              <a:r>
                <a:rPr lang="ko-KR" altLang="en-US" sz="1600" dirty="0" smtClean="0">
                  <a:latin typeface="Gowun Batang" pitchFamily="2" charset="-127"/>
                  <a:ea typeface="Gowun Batang" pitchFamily="2" charset="-127"/>
                </a:rPr>
                <a:t>을 통해</a:t>
              </a:r>
              <a:endParaRPr lang="en-US" altLang="ko-KR" sz="1600" dirty="0" smtClean="0">
                <a:latin typeface="Gowun Batang" pitchFamily="2" charset="-127"/>
                <a:ea typeface="Gowun Batang" pitchFamily="2" charset="-127"/>
              </a:endParaRPr>
            </a:p>
            <a:p>
              <a:pPr algn="ctr"/>
              <a:r>
                <a:rPr lang="ko-KR" altLang="en-US" sz="1600" dirty="0" smtClean="0">
                  <a:latin typeface="Gowun Batang" pitchFamily="2" charset="-127"/>
                  <a:ea typeface="Gowun Batang" pitchFamily="2" charset="-127"/>
                </a:rPr>
                <a:t>영화인 이름 검색 기능 제공</a:t>
              </a:r>
              <a:endParaRPr lang="en-US" altLang="ko-KR" sz="1600" dirty="0" smtClean="0">
                <a:latin typeface="Gowun Batang" pitchFamily="2" charset="-127"/>
                <a:ea typeface="Gowun Batang" pitchFamily="2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/>
            <a:srcRect l="10189" t="14544" r="10692" b="6156"/>
            <a:stretch/>
          </p:blipFill>
          <p:spPr>
            <a:xfrm>
              <a:off x="7743825" y="3550391"/>
              <a:ext cx="234950" cy="288925"/>
            </a:xfrm>
            <a:prstGeom prst="rect">
              <a:avLst/>
            </a:prstGeom>
          </p:spPr>
        </p:pic>
      </p:grpSp>
      <p:sp>
        <p:nvSpPr>
          <p:cNvPr id="20" name="모서리가 둥근 직사각형 19"/>
          <p:cNvSpPr/>
          <p:nvPr/>
        </p:nvSpPr>
        <p:spPr>
          <a:xfrm>
            <a:off x="3496154" y="3320724"/>
            <a:ext cx="3688997" cy="1365575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구부러진 연결선 20"/>
          <p:cNvCxnSpPr>
            <a:stCxn id="7" idx="3"/>
            <a:endCxn id="24" idx="1"/>
          </p:cNvCxnSpPr>
          <p:nvPr/>
        </p:nvCxnSpPr>
        <p:spPr>
          <a:xfrm flipV="1">
            <a:off x="7233674" y="3251087"/>
            <a:ext cx="1278631" cy="78548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12305" y="2650922"/>
            <a:ext cx="2501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슬라이드를 통해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“</a:t>
            </a:r>
            <a:r>
              <a:rPr lang="ko-KR" altLang="en-US" sz="1600" b="1" dirty="0" smtClean="0">
                <a:latin typeface="Gowun Batang" pitchFamily="2" charset="-127"/>
                <a:ea typeface="Gowun Batang" pitchFamily="2" charset="-127"/>
              </a:rPr>
              <a:t>똑똑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”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에서 조회 가능한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영화인 목록 제공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48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영화인 상세 페이지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80" y="1748545"/>
            <a:ext cx="7916194" cy="44109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70" y="1564395"/>
            <a:ext cx="1602937" cy="71525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모서리가 둥근 직사각형 5"/>
          <p:cNvSpPr/>
          <p:nvPr/>
        </p:nvSpPr>
        <p:spPr>
          <a:xfrm>
            <a:off x="7092950" y="1507245"/>
            <a:ext cx="1837457" cy="1077205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/>
          <p:nvPr/>
        </p:nvCxnSpPr>
        <p:spPr>
          <a:xfrm>
            <a:off x="8333507" y="2584450"/>
            <a:ext cx="937493" cy="7112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34567" y="3064817"/>
            <a:ext cx="290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Q&amp;A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게시판 게시물 정렬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43300" y="3520133"/>
            <a:ext cx="4114800" cy="905818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/>
          <p:nvPr/>
        </p:nvCxnSpPr>
        <p:spPr>
          <a:xfrm>
            <a:off x="7660191" y="4066402"/>
            <a:ext cx="937493" cy="7112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7684" y="4434703"/>
            <a:ext cx="2756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작성된 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Q&amp;A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게시물에 대한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댓글 및 </a:t>
            </a:r>
            <a:r>
              <a:rPr lang="ko-KR" altLang="en-US" sz="1600" dirty="0" err="1" smtClean="0">
                <a:latin typeface="Gowun Batang" pitchFamily="2" charset="-127"/>
                <a:ea typeface="Gowun Batang" pitchFamily="2" charset="-127"/>
              </a:rPr>
              <a:t>대댓글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조회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450" y="4796652"/>
            <a:ext cx="933450" cy="1229497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/>
          <p:nvPr/>
        </p:nvCxnSpPr>
        <p:spPr>
          <a:xfrm>
            <a:off x="1485900" y="5377630"/>
            <a:ext cx="7334250" cy="91043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68644" y="5865728"/>
            <a:ext cx="3759200" cy="787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 포스터를 클릭하여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 상세 페이지로 이동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마이 페이지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0" y="1608573"/>
            <a:ext cx="9066278" cy="499542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27050" y="2110495"/>
            <a:ext cx="2438400" cy="524755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/>
          <p:nvPr/>
        </p:nvCxnSpPr>
        <p:spPr>
          <a:xfrm>
            <a:off x="2965450" y="2239522"/>
            <a:ext cx="6627878" cy="142442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9502682" y="3192812"/>
            <a:ext cx="2756116" cy="1200329"/>
            <a:chOff x="9613684" y="3267501"/>
            <a:chExt cx="2756116" cy="1200329"/>
          </a:xfrm>
        </p:grpSpPr>
        <p:sp>
          <p:nvSpPr>
            <p:cNvPr id="9" name="TextBox 8"/>
            <p:cNvSpPr txBox="1"/>
            <p:nvPr/>
          </p:nvSpPr>
          <p:spPr>
            <a:xfrm>
              <a:off x="9613684" y="3267501"/>
              <a:ext cx="27561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latin typeface="Gowun Batang" pitchFamily="2" charset="-127"/>
                  <a:ea typeface="Gowun Batang" pitchFamily="2" charset="-127"/>
                </a:rPr>
                <a:t>버튼을 클릭하여</a:t>
              </a:r>
              <a:endParaRPr lang="en-US" altLang="ko-KR" sz="1600" dirty="0" smtClean="0">
                <a:latin typeface="Gowun Batang" pitchFamily="2" charset="-127"/>
                <a:ea typeface="Gowun Batang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latin typeface="Gowun Batang" pitchFamily="2" charset="-127"/>
                  <a:ea typeface="Gowun Batang" pitchFamily="2" charset="-127"/>
                </a:rPr>
                <a:t>사용자의 기본 정보</a:t>
              </a:r>
              <a:r>
                <a:rPr lang="en-US" altLang="ko-KR" sz="1600" dirty="0" smtClean="0">
                  <a:latin typeface="Gowun Batang" pitchFamily="2" charset="-127"/>
                  <a:ea typeface="Gowun Batang" pitchFamily="2" charset="-127"/>
                </a:rPr>
                <a:t>(</a:t>
              </a:r>
              <a:r>
                <a:rPr lang="ko-KR" altLang="en-US" sz="1600" dirty="0" smtClean="0">
                  <a:latin typeface="Gowun Batang" pitchFamily="2" charset="-127"/>
                  <a:ea typeface="Gowun Batang" pitchFamily="2" charset="-127"/>
                </a:rPr>
                <a:t>닉네임</a:t>
              </a:r>
              <a:r>
                <a:rPr lang="en-US" altLang="ko-KR" sz="1600" dirty="0" smtClean="0">
                  <a:latin typeface="Gowun Batang" pitchFamily="2" charset="-127"/>
                  <a:ea typeface="Gowun Batang" pitchFamily="2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latin typeface="Gowun Batang" pitchFamily="2" charset="-127"/>
                  <a:ea typeface="Gowun Batang" pitchFamily="2" charset="-127"/>
                </a:rPr>
                <a:t>프로필 이미지</a:t>
              </a:r>
              <a:r>
                <a:rPr lang="en-US" altLang="ko-KR" sz="1600" dirty="0" smtClean="0">
                  <a:latin typeface="Gowun Batang" pitchFamily="2" charset="-127"/>
                  <a:ea typeface="Gowun Batang" pitchFamily="2" charset="-127"/>
                </a:rPr>
                <a:t>) </a:t>
              </a:r>
              <a:r>
                <a:rPr lang="ko-KR" altLang="en-US" sz="1600" dirty="0" smtClean="0">
                  <a:latin typeface="Gowun Batang" pitchFamily="2" charset="-127"/>
                  <a:ea typeface="Gowun Batang" pitchFamily="2" charset="-127"/>
                </a:rPr>
                <a:t>수정 가능</a:t>
              </a:r>
              <a:endParaRPr lang="en-US" altLang="ko-KR" sz="1600" dirty="0" smtClean="0">
                <a:latin typeface="Gowun Batang" pitchFamily="2" charset="-127"/>
                <a:ea typeface="Gowun Batang" pitchFamily="2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4" b="89216" l="0" r="91304">
                          <a14:foregroundMark x1="82609" y1="53922" x2="18261" y2="5392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519516">
              <a:off x="9847642" y="3316300"/>
              <a:ext cx="458051" cy="406271"/>
            </a:xfrm>
            <a:prstGeom prst="rect">
              <a:avLst/>
            </a:prstGeom>
          </p:spPr>
        </p:pic>
      </p:grpSp>
      <p:sp>
        <p:nvSpPr>
          <p:cNvPr id="13" name="모서리가 둥근 직사각형 12"/>
          <p:cNvSpPr/>
          <p:nvPr/>
        </p:nvSpPr>
        <p:spPr>
          <a:xfrm>
            <a:off x="527049" y="2745495"/>
            <a:ext cx="2438400" cy="2486905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/>
          <p:nvPr/>
        </p:nvCxnSpPr>
        <p:spPr>
          <a:xfrm>
            <a:off x="2965450" y="4239772"/>
            <a:ext cx="6788150" cy="143077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28082" y="5085247"/>
            <a:ext cx="2730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좌측의 항목을 클릭하여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사용자가 남긴 게시물과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좋아요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보고싶어요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)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항목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조회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46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애플리케이션 실행 전 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매뉴얼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358" y="1951187"/>
            <a:ext cx="10869283" cy="25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프로젝트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_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빌드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_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및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_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배포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_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문서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.pdf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를 통해 먼저 환경 설정하기</a:t>
            </a:r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Docker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의 </a:t>
            </a:r>
            <a:r>
              <a:rPr lang="en-US" altLang="ko-KR" dirty="0" err="1" smtClean="0">
                <a:latin typeface="Gowun Batang" pitchFamily="2" charset="-127"/>
                <a:ea typeface="Gowun Batang" pitchFamily="2" charset="-127"/>
              </a:rPr>
              <a:t>elasticsearch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컨테이너에 진입하여 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analysis-</a:t>
            </a:r>
            <a:r>
              <a:rPr lang="en-US" altLang="ko-KR" dirty="0" err="1" smtClean="0">
                <a:latin typeface="Gowun Batang" pitchFamily="2" charset="-127"/>
                <a:ea typeface="Gowun Batang" pitchFamily="2" charset="-127"/>
              </a:rPr>
              <a:t>nori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플러그인 설치</a:t>
            </a:r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	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로컬의 </a:t>
            </a:r>
            <a:r>
              <a:rPr lang="en-US" altLang="ko-KR" dirty="0" err="1" smtClean="0">
                <a:latin typeface="Gowun Batang" pitchFamily="2" charset="-127"/>
                <a:ea typeface="Gowun Batang" pitchFamily="2" charset="-127"/>
              </a:rPr>
              <a:t>cmd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창을 열고 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“</a:t>
            </a:r>
            <a:r>
              <a:rPr lang="it-IT" altLang="ko-KR" b="1" dirty="0">
                <a:latin typeface="Gowun Batang" pitchFamily="2" charset="-127"/>
                <a:ea typeface="Gowun Batang" pitchFamily="2" charset="-127"/>
              </a:rPr>
              <a:t>docker exec </a:t>
            </a:r>
            <a:r>
              <a:rPr lang="it-IT" altLang="ko-KR" b="1" dirty="0" smtClean="0">
                <a:latin typeface="Gowun Batang" pitchFamily="2" charset="-127"/>
                <a:ea typeface="Gowun Batang" pitchFamily="2" charset="-127"/>
              </a:rPr>
              <a:t>–it {elasticsearch </a:t>
            </a:r>
            <a:r>
              <a:rPr lang="ko-KR" altLang="en-US" b="1" dirty="0" smtClean="0">
                <a:latin typeface="Gowun Batang" pitchFamily="2" charset="-127"/>
                <a:ea typeface="Gowun Batang" pitchFamily="2" charset="-127"/>
              </a:rPr>
              <a:t>컨테이너 </a:t>
            </a:r>
            <a:r>
              <a:rPr lang="en-US" altLang="ko-KR" b="1" dirty="0" smtClean="0">
                <a:latin typeface="Gowun Batang" pitchFamily="2" charset="-127"/>
                <a:ea typeface="Gowun Batang" pitchFamily="2" charset="-127"/>
              </a:rPr>
              <a:t>ID}</a:t>
            </a:r>
            <a:r>
              <a:rPr lang="it-IT" altLang="ko-KR" b="1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it-IT" altLang="ko-KR" b="1" dirty="0">
                <a:latin typeface="Gowun Batang" pitchFamily="2" charset="-127"/>
                <a:ea typeface="Gowun Batang" pitchFamily="2" charset="-127"/>
              </a:rPr>
              <a:t>/</a:t>
            </a:r>
            <a:r>
              <a:rPr lang="it-IT" altLang="ko-KR" b="1" dirty="0" smtClean="0">
                <a:latin typeface="Gowun Batang" pitchFamily="2" charset="-127"/>
                <a:ea typeface="Gowun Batang" pitchFamily="2" charset="-127"/>
              </a:rPr>
              <a:t>bin/bash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“ 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명령어 실행</a:t>
            </a:r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	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en-US" altLang="ko-KR" dirty="0" err="1" smtClean="0">
                <a:latin typeface="Gowun Batang" pitchFamily="2" charset="-127"/>
                <a:ea typeface="Gowun Batang" pitchFamily="2" charset="-127"/>
              </a:rPr>
              <a:t>elasticsearch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컨테이너 내부에서 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“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./bin/</a:t>
            </a:r>
            <a:r>
              <a:rPr lang="en-US" altLang="ko-KR" b="1" dirty="0" err="1">
                <a:latin typeface="Gowun Batang" pitchFamily="2" charset="-127"/>
                <a:ea typeface="Gowun Batang" pitchFamily="2" charset="-127"/>
              </a:rPr>
              <a:t>elasticsearch</a:t>
            </a:r>
            <a:r>
              <a:rPr lang="en-US" altLang="ko-KR" b="1" dirty="0">
                <a:latin typeface="Gowun Batang" pitchFamily="2" charset="-127"/>
                <a:ea typeface="Gowun Batang" pitchFamily="2" charset="-127"/>
              </a:rPr>
              <a:t>-plugin install </a:t>
            </a:r>
            <a:r>
              <a:rPr lang="en-US" altLang="ko-KR" b="1" dirty="0" smtClean="0">
                <a:latin typeface="Gowun Batang" pitchFamily="2" charset="-127"/>
                <a:ea typeface="Gowun Batang" pitchFamily="2" charset="-127"/>
              </a:rPr>
              <a:t>analysis-</a:t>
            </a:r>
            <a:r>
              <a:rPr lang="en-US" altLang="ko-KR" b="1" dirty="0" err="1" smtClean="0">
                <a:latin typeface="Gowun Batang" pitchFamily="2" charset="-127"/>
                <a:ea typeface="Gowun Batang" pitchFamily="2" charset="-127"/>
              </a:rPr>
              <a:t>nori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” 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명령어 실행</a:t>
            </a:r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79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애플리케이션 실행 전 매뉴얼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358" y="1536521"/>
            <a:ext cx="108692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3. 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Swagger UI (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  <a:hlinkClick r:id="rId2"/>
              </a:rPr>
              <a:t>http://localhost:8080/api/v1/swagger-ui/index.html#/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  <a:hlinkClick r:id="rId2"/>
              </a:rPr>
              <a:t>upload-controller/makeIndex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에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접속하여 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upload-controller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의 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“</a:t>
            </a:r>
            <a:r>
              <a:rPr lang="en-US" altLang="ko-KR" b="1" dirty="0" err="1" smtClean="0">
                <a:latin typeface="Gowun Batang" pitchFamily="2" charset="-127"/>
                <a:ea typeface="Gowun Batang" pitchFamily="2" charset="-127"/>
              </a:rPr>
              <a:t>Elasticsearch</a:t>
            </a:r>
            <a:r>
              <a:rPr lang="en-US" altLang="ko-KR" b="1" dirty="0" smtClean="0"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b="1" dirty="0" smtClean="0">
                <a:latin typeface="Gowun Batang" pitchFamily="2" charset="-127"/>
                <a:ea typeface="Gowun Batang" pitchFamily="2" charset="-127"/>
              </a:rPr>
              <a:t>인덱스 생성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”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 요청 실행</a:t>
            </a:r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  <a:p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  <a:p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  <a:p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  <a:p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4. Swagger UI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에서 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upload-controller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의 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“</a:t>
            </a:r>
            <a:r>
              <a:rPr lang="ko-KR" altLang="en-US" b="1" dirty="0" smtClean="0">
                <a:latin typeface="Gowun Batang" pitchFamily="2" charset="-127"/>
                <a:ea typeface="Gowun Batang" pitchFamily="2" charset="-127"/>
              </a:rPr>
              <a:t>데이터 업로드 요청</a:t>
            </a:r>
            <a:r>
              <a:rPr lang="en-US" altLang="ko-KR" dirty="0" smtClean="0">
                <a:latin typeface="Gowun Batang" pitchFamily="2" charset="-127"/>
                <a:ea typeface="Gowun Batang" pitchFamily="2" charset="-127"/>
              </a:rPr>
              <a:t>”</a:t>
            </a:r>
            <a:r>
              <a:rPr lang="ko-KR" altLang="en-US" dirty="0" smtClean="0">
                <a:latin typeface="Gowun Batang" pitchFamily="2" charset="-127"/>
                <a:ea typeface="Gowun Batang" pitchFamily="2" charset="-127"/>
              </a:rPr>
              <a:t> 실행</a:t>
            </a:r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  <a:p>
            <a:endParaRPr lang="en-US" altLang="ko-KR" dirty="0" smtClean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73" y="2176540"/>
            <a:ext cx="6444850" cy="19858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287" y="4802445"/>
            <a:ext cx="6177422" cy="19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메인 페이지 </a:t>
            </a:r>
            <a:r>
              <a:rPr lang="en-US" altLang="ko-KR" sz="3600" dirty="0" smtClean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비회원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20633" y="1507246"/>
            <a:ext cx="5551329" cy="5206355"/>
            <a:chOff x="1235235" y="1551631"/>
            <a:chExt cx="5551329" cy="520635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r="124"/>
            <a:stretch/>
          </p:blipFill>
          <p:spPr>
            <a:xfrm>
              <a:off x="1235236" y="1551631"/>
              <a:ext cx="5551328" cy="310038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5235" y="4652019"/>
              <a:ext cx="5551328" cy="2105967"/>
            </a:xfrm>
            <a:prstGeom prst="rect">
              <a:avLst/>
            </a:prstGeom>
          </p:spPr>
        </p:pic>
      </p:grpSp>
      <p:sp>
        <p:nvSpPr>
          <p:cNvPr id="8" name="타원 7"/>
          <p:cNvSpPr/>
          <p:nvPr/>
        </p:nvSpPr>
        <p:spPr>
          <a:xfrm>
            <a:off x="5471873" y="1408950"/>
            <a:ext cx="566738" cy="406299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5"/>
            <a:endCxn id="11" idx="1"/>
          </p:cNvCxnSpPr>
          <p:nvPr/>
        </p:nvCxnSpPr>
        <p:spPr>
          <a:xfrm>
            <a:off x="5955614" y="1755748"/>
            <a:ext cx="526529" cy="55585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82143" y="2019210"/>
            <a:ext cx="247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로그인 및 회원가입을 통해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메인 기능 이용 가능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40943" y="6187779"/>
            <a:ext cx="885825" cy="406299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826768" y="2452775"/>
            <a:ext cx="2649861" cy="388254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2894" t="2064" r="2540"/>
          <a:stretch/>
        </p:blipFill>
        <p:spPr>
          <a:xfrm>
            <a:off x="9011033" y="1612099"/>
            <a:ext cx="2495908" cy="5038061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9275574" y="4717608"/>
            <a:ext cx="2030083" cy="1017917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38067" y="5298872"/>
            <a:ext cx="2063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Gowun Batang" pitchFamily="2" charset="-127"/>
                <a:ea typeface="Gowun Batang" pitchFamily="2" charset="-127"/>
              </a:rPr>
              <a:t>프로필 이미지 입력</a:t>
            </a:r>
            <a:endParaRPr lang="en-US" altLang="ko-KR" sz="14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en-US" altLang="ko-KR" sz="1400" dirty="0" smtClean="0">
                <a:latin typeface="Gowun Batang" pitchFamily="2" charset="-127"/>
                <a:ea typeface="Gowun Batang" pitchFamily="2" charset="-127"/>
              </a:rPr>
              <a:t>(1MB </a:t>
            </a:r>
            <a:r>
              <a:rPr lang="ko-KR" altLang="en-US" sz="1400" dirty="0" smtClean="0">
                <a:latin typeface="Gowun Batang" pitchFamily="2" charset="-127"/>
                <a:ea typeface="Gowun Batang" pitchFamily="2" charset="-127"/>
              </a:rPr>
              <a:t>이하의 </a:t>
            </a:r>
            <a:endParaRPr lang="en-US" altLang="ko-KR" sz="14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en-US" altLang="ko-KR" sz="1400" dirty="0" smtClean="0">
                <a:latin typeface="Gowun Batang" pitchFamily="2" charset="-127"/>
                <a:ea typeface="Gowun Batang" pitchFamily="2" charset="-127"/>
              </a:rPr>
              <a:t>JPG, PNG </a:t>
            </a:r>
            <a:r>
              <a:rPr lang="ko-KR" altLang="en-US" sz="1400" dirty="0" smtClean="0">
                <a:latin typeface="Gowun Batang" pitchFamily="2" charset="-127"/>
                <a:ea typeface="Gowun Batang" pitchFamily="2" charset="-127"/>
              </a:rPr>
              <a:t>파일 입력 가능</a:t>
            </a:r>
            <a:r>
              <a:rPr lang="en-US" altLang="ko-KR" sz="1400" dirty="0" smtClean="0"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275574" y="2825548"/>
            <a:ext cx="1978326" cy="477329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endCxn id="20" idx="3"/>
          </p:cNvCxnSpPr>
          <p:nvPr/>
        </p:nvCxnSpPr>
        <p:spPr>
          <a:xfrm rot="10800000" flipV="1">
            <a:off x="8547003" y="3064213"/>
            <a:ext cx="728574" cy="46925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77279" y="3364192"/>
            <a:ext cx="196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이메일 중복 불가능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80626" y="3750539"/>
            <a:ext cx="1978326" cy="477329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577279" y="4289915"/>
            <a:ext cx="196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닉네임 중복 불가능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29" name="구부러진 연결선 28"/>
          <p:cNvCxnSpPr/>
          <p:nvPr/>
        </p:nvCxnSpPr>
        <p:spPr>
          <a:xfrm rot="10800000" flipV="1">
            <a:off x="8547000" y="3989203"/>
            <a:ext cx="728574" cy="46925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/>
          <p:nvPr/>
        </p:nvCxnSpPr>
        <p:spPr>
          <a:xfrm rot="10800000" flipV="1">
            <a:off x="8529930" y="5144786"/>
            <a:ext cx="728574" cy="469256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57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메인 페이지 </a:t>
            </a:r>
            <a:r>
              <a:rPr lang="en-US" altLang="ko-KR" sz="3600" dirty="0" smtClean="0"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회원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3786" y="1507245"/>
            <a:ext cx="2748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통합 검색 기능 제공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 제목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영화인 이름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, </a:t>
            </a: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장르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 키워드 검색 가능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803296" y="1617819"/>
            <a:ext cx="2980462" cy="5060648"/>
            <a:chOff x="927457" y="1640301"/>
            <a:chExt cx="2980462" cy="5060648"/>
          </a:xfrm>
        </p:grpSpPr>
        <p:grpSp>
          <p:nvGrpSpPr>
            <p:cNvPr id="16" name="그룹 15"/>
            <p:cNvGrpSpPr/>
            <p:nvPr/>
          </p:nvGrpSpPr>
          <p:grpSpPr>
            <a:xfrm>
              <a:off x="927457" y="1641683"/>
              <a:ext cx="2960096" cy="5059266"/>
              <a:chOff x="927457" y="1641683"/>
              <a:chExt cx="2960096" cy="505926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7457" y="3293898"/>
                <a:ext cx="2960096" cy="1142032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457" y="4435930"/>
                <a:ext cx="2958334" cy="112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7457" y="5560930"/>
                <a:ext cx="2958334" cy="1140019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5"/>
              <a:srcRect r="124"/>
              <a:stretch/>
            </p:blipFill>
            <p:spPr>
              <a:xfrm>
                <a:off x="927457" y="1641683"/>
                <a:ext cx="2958334" cy="1652214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l="-1" r="-734" b="-1"/>
            <a:stretch/>
          </p:blipFill>
          <p:spPr>
            <a:xfrm>
              <a:off x="927457" y="1640301"/>
              <a:ext cx="2980462" cy="119531"/>
            </a:xfrm>
            <a:prstGeom prst="rect">
              <a:avLst/>
            </a:prstGeom>
          </p:spPr>
        </p:pic>
      </p:grpSp>
      <p:sp>
        <p:nvSpPr>
          <p:cNvPr id="8" name="타원 7"/>
          <p:cNvSpPr/>
          <p:nvPr/>
        </p:nvSpPr>
        <p:spPr>
          <a:xfrm>
            <a:off x="6453621" y="1543110"/>
            <a:ext cx="412914" cy="273541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6"/>
          </p:cNvCxnSpPr>
          <p:nvPr/>
        </p:nvCxnSpPr>
        <p:spPr>
          <a:xfrm>
            <a:off x="6866535" y="1679881"/>
            <a:ext cx="642486" cy="24286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090993" y="2338242"/>
            <a:ext cx="3018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Gowun Batang" pitchFamily="2" charset="-127"/>
                <a:ea typeface="Gowun Batang" pitchFamily="2" charset="-127"/>
              </a:rPr>
              <a:t>-  </a:t>
            </a:r>
            <a:r>
              <a:rPr lang="ko-KR" altLang="en-US" sz="1400" dirty="0" smtClean="0">
                <a:latin typeface="Gowun Batang" pitchFamily="2" charset="-127"/>
                <a:ea typeface="Gowun Batang" pitchFamily="2" charset="-127"/>
              </a:rPr>
              <a:t>헤더에 사용자의 프로필 이미지 노출</a:t>
            </a:r>
            <a:endParaRPr lang="en-US" altLang="ko-KR" sz="1400" dirty="0" smtClean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atin typeface="Gowun Batang" pitchFamily="2" charset="-127"/>
                <a:ea typeface="Gowun Batang" pitchFamily="2" charset="-127"/>
              </a:rPr>
              <a:t>마이 페이지 접속 경로 제공</a:t>
            </a:r>
            <a:endParaRPr lang="en-US" altLang="ko-KR" sz="1400" dirty="0" smtClean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atin typeface="Gowun Batang" pitchFamily="2" charset="-127"/>
                <a:ea typeface="Gowun Batang" pitchFamily="2" charset="-127"/>
              </a:rPr>
              <a:t>로그아웃 실행 경로 제공</a:t>
            </a:r>
            <a:endParaRPr lang="en-US" altLang="ko-KR" sz="14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38416" y="1800248"/>
            <a:ext cx="1915250" cy="1471167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300007" y="3550044"/>
            <a:ext cx="325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개봉일 기준 최신 독립 영화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데이터 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10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개 제공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881870" y="1781978"/>
            <a:ext cx="803372" cy="1465909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270744" y="2707574"/>
            <a:ext cx="2143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조회수 기준 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TOP 3 </a:t>
            </a: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리뷰 노출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695237" y="1581208"/>
            <a:ext cx="1045405" cy="187591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3166047" y="2276791"/>
            <a:ext cx="71582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2851330" y="2267758"/>
            <a:ext cx="336369" cy="360636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3826521" y="3310785"/>
            <a:ext cx="2906499" cy="1069227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300007" y="4763046"/>
            <a:ext cx="369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상업 영화 좋아요 데이터와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독립 영화 보고싶어요 데이터를  기반으로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사용자 맞춤 독립 영화 추천 서비스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826521" y="4441334"/>
            <a:ext cx="2906499" cy="108071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638906" y="3819546"/>
            <a:ext cx="243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좋아요 개수 기준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독립 영화 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10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개 제공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826954" y="5568102"/>
            <a:ext cx="2906499" cy="108071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359566" y="4886158"/>
            <a:ext cx="2992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평점 기준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독립 영화 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10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개 제공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80" name="구부러진 연결선 79"/>
          <p:cNvCxnSpPr>
            <a:stCxn id="39" idx="3"/>
            <a:endCxn id="42" idx="1"/>
          </p:cNvCxnSpPr>
          <p:nvPr/>
        </p:nvCxnSpPr>
        <p:spPr>
          <a:xfrm>
            <a:off x="6653666" y="2535832"/>
            <a:ext cx="1646341" cy="130660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구부러진 연결선 85"/>
          <p:cNvCxnSpPr>
            <a:endCxn id="61" idx="1"/>
          </p:cNvCxnSpPr>
          <p:nvPr/>
        </p:nvCxnSpPr>
        <p:spPr>
          <a:xfrm>
            <a:off x="6728686" y="3819546"/>
            <a:ext cx="1571321" cy="1358999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구부러진 연결선 86"/>
          <p:cNvCxnSpPr/>
          <p:nvPr/>
        </p:nvCxnSpPr>
        <p:spPr>
          <a:xfrm rot="10800000">
            <a:off x="2851331" y="4212772"/>
            <a:ext cx="944819" cy="810519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구부러진 연결선 89"/>
          <p:cNvCxnSpPr/>
          <p:nvPr/>
        </p:nvCxnSpPr>
        <p:spPr>
          <a:xfrm rot="10800000">
            <a:off x="2879940" y="5333799"/>
            <a:ext cx="944819" cy="810519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6380" y="1574165"/>
            <a:ext cx="1604285" cy="1024319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14548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통합 검색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8" y="1728748"/>
            <a:ext cx="8443652" cy="470427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632042" y="2992884"/>
            <a:ext cx="557843" cy="258791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>
            <a:stCxn id="5" idx="3"/>
            <a:endCxn id="8" idx="0"/>
          </p:cNvCxnSpPr>
          <p:nvPr/>
        </p:nvCxnSpPr>
        <p:spPr>
          <a:xfrm>
            <a:off x="8189885" y="3122280"/>
            <a:ext cx="1900650" cy="2171891"/>
          </a:xfrm>
          <a:prstGeom prst="curved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609702" y="5294171"/>
            <a:ext cx="2961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‘</a:t>
            </a:r>
            <a:r>
              <a:rPr lang="ko-KR" altLang="en-US" sz="1600" dirty="0" err="1" smtClean="0">
                <a:latin typeface="Gowun Batang" pitchFamily="2" charset="-127"/>
                <a:ea typeface="Gowun Batang" pitchFamily="2" charset="-127"/>
              </a:rPr>
              <a:t>더보기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’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를 클릭하여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항목별 검색 결과 추가 조회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79999" y="1937340"/>
            <a:ext cx="3369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통합 검색을 통해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항목별 검색 결과를 확인할 수 있음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endParaRPr lang="en-US" altLang="ko-KR" sz="8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항목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 제목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영화인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, </a:t>
            </a: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장르별 영화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 err="1" smtClean="0">
                <a:latin typeface="Gowun Batang" pitchFamily="2" charset="-127"/>
                <a:ea typeface="Gowun Batang" pitchFamily="2" charset="-127"/>
              </a:rPr>
              <a:t>키워드별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영화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)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70" y="1460299"/>
            <a:ext cx="1933110" cy="1212787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5217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>
                <a:latin typeface="Gowun Batang" pitchFamily="2" charset="-127"/>
                <a:ea typeface="Gowun Batang" pitchFamily="2" charset="-127"/>
              </a:rPr>
              <a:t>챗봇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641" y="1704340"/>
            <a:ext cx="3449654" cy="4878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1368" t="30734" b="-1"/>
          <a:stretch/>
        </p:blipFill>
        <p:spPr>
          <a:xfrm>
            <a:off x="2093580" y="1805940"/>
            <a:ext cx="1615204" cy="1521625"/>
          </a:xfrm>
          <a:prstGeom prst="rect">
            <a:avLst/>
          </a:prstGeom>
        </p:spPr>
      </p:pic>
      <p:cxnSp>
        <p:nvCxnSpPr>
          <p:cNvPr id="6" name="구부러진 연결선 5"/>
          <p:cNvCxnSpPr>
            <a:stCxn id="5" idx="3"/>
            <a:endCxn id="4" idx="1"/>
          </p:cNvCxnSpPr>
          <p:nvPr/>
        </p:nvCxnSpPr>
        <p:spPr>
          <a:xfrm>
            <a:off x="3708784" y="2566753"/>
            <a:ext cx="3692857" cy="157680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99457" y="4488889"/>
            <a:ext cx="59847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화면 하단의 슬레이트 모양의 </a:t>
            </a:r>
            <a:r>
              <a:rPr lang="ko-KR" altLang="en-US" sz="1600" dirty="0" err="1" smtClean="0">
                <a:latin typeface="Gowun Batang" pitchFamily="2" charset="-127"/>
                <a:ea typeface="Gowun Batang" pitchFamily="2" charset="-127"/>
              </a:rPr>
              <a:t>이모티콘을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클릭하면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err="1" smtClean="0">
                <a:latin typeface="Gowun Batang" pitchFamily="2" charset="-127"/>
                <a:ea typeface="Gowun Batang" pitchFamily="2" charset="-127"/>
              </a:rPr>
              <a:t>모달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창에 뜨는 </a:t>
            </a:r>
            <a:r>
              <a:rPr lang="ko-KR" altLang="en-US" sz="1600" dirty="0" err="1" smtClean="0">
                <a:latin typeface="Gowun Batang" pitchFamily="2" charset="-127"/>
                <a:ea typeface="Gowun Batang" pitchFamily="2" charset="-127"/>
              </a:rPr>
              <a:t>챗봇을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이용할 수 있습니다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. (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회원 한정 기능 제공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)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 추천 및 영화 상세 조회 기능 제공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답변의 영화 제목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영화인 이름을 통해 상세페이지 링크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제공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3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장르별 추천 목록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48483" y="1565868"/>
            <a:ext cx="5547515" cy="5079474"/>
            <a:chOff x="949011" y="1565868"/>
            <a:chExt cx="5547515" cy="50794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011" y="1565868"/>
              <a:ext cx="5547515" cy="251770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011" y="4083570"/>
              <a:ext cx="5547515" cy="2561772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686922" y="1797051"/>
            <a:ext cx="4781550" cy="61595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endCxn id="10" idx="1"/>
          </p:cNvCxnSpPr>
          <p:nvPr/>
        </p:nvCxnSpPr>
        <p:spPr>
          <a:xfrm flipV="1">
            <a:off x="5468472" y="1852033"/>
            <a:ext cx="1136649" cy="252994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05121" y="1559645"/>
            <a:ext cx="3206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장르 태그 클릭을 이용하여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선택 장르 추천 목록 조회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04972" y="4133850"/>
            <a:ext cx="412750" cy="180903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endCxn id="14" idx="1"/>
          </p:cNvCxnSpPr>
          <p:nvPr/>
        </p:nvCxnSpPr>
        <p:spPr>
          <a:xfrm flipV="1">
            <a:off x="5817722" y="3287100"/>
            <a:ext cx="2012950" cy="91706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7830672" y="2256437"/>
            <a:ext cx="4151632" cy="4116631"/>
            <a:chOff x="7651749" y="2246069"/>
            <a:chExt cx="4151632" cy="411663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1749" y="2246069"/>
              <a:ext cx="4150437" cy="206132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/>
            <a:srcRect l="-1" r="253"/>
            <a:stretch/>
          </p:blipFill>
          <p:spPr>
            <a:xfrm>
              <a:off x="7651749" y="3982852"/>
              <a:ext cx="4151632" cy="2379848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6065491" y="4233754"/>
            <a:ext cx="1695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Gowun Batang" pitchFamily="2" charset="-127"/>
                <a:ea typeface="Gowun Batang" pitchFamily="2" charset="-127"/>
              </a:rPr>
              <a:t>더보기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버튼으로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장르별 전체 목록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추가 조회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4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20630" y="315978"/>
            <a:ext cx="11150737" cy="1092972"/>
          </a:xfrm>
          <a:prstGeom prst="round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2973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>
                <a:latin typeface="Gowun Batang" pitchFamily="2" charset="-127"/>
                <a:ea typeface="Gowun Batang" pitchFamily="2" charset="-127"/>
              </a:rPr>
              <a:t>평점별</a:t>
            </a:r>
            <a:r>
              <a:rPr lang="ko-KR" altLang="en-US" sz="3600" dirty="0" smtClean="0">
                <a:latin typeface="Gowun Batang" pitchFamily="2" charset="-127"/>
                <a:ea typeface="Gowun Batang" pitchFamily="2" charset="-127"/>
              </a:rPr>
              <a:t> 영화 목록</a:t>
            </a:r>
            <a:endParaRPr lang="ko-KR" altLang="en-US" sz="3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7" y="1661106"/>
            <a:ext cx="8301512" cy="4739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61279" y="2527726"/>
            <a:ext cx="3355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전체 영화에 대해 </a:t>
            </a:r>
            <a:r>
              <a:rPr lang="ko-KR" altLang="en-US" sz="1600" dirty="0" err="1" smtClean="0">
                <a:latin typeface="Gowun Batang" pitchFamily="2" charset="-127"/>
                <a:ea typeface="Gowun Batang" pitchFamily="2" charset="-127"/>
              </a:rPr>
              <a:t>평점별로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정렬하여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목록 조회가 가능합니다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0662" y="2009775"/>
            <a:ext cx="1952625" cy="64770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/>
          <p:nvPr/>
        </p:nvCxnSpPr>
        <p:spPr>
          <a:xfrm>
            <a:off x="2663287" y="2333625"/>
            <a:ext cx="6348887" cy="22479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36727" y="4244666"/>
            <a:ext cx="3355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0.5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점 단위로 </a:t>
            </a:r>
            <a:r>
              <a:rPr lang="ko-KR" altLang="en-US" sz="1600" dirty="0" err="1" smtClean="0">
                <a:latin typeface="Gowun Batang" pitchFamily="2" charset="-127"/>
                <a:ea typeface="Gowun Batang" pitchFamily="2" charset="-127"/>
              </a:rPr>
              <a:t>평점별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 영화 조회 가능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태그 선택 시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해당 목록 위치로 </a:t>
            </a:r>
            <a:endParaRPr lang="en-US" altLang="ko-KR" sz="1600" dirty="0" smtClean="0"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dirty="0" smtClean="0">
                <a:latin typeface="Gowun Batang" pitchFamily="2" charset="-127"/>
                <a:ea typeface="Gowun Batang" pitchFamily="2" charset="-127"/>
              </a:rPr>
              <a:t>스크롤이 이동합니다</a:t>
            </a:r>
            <a:r>
              <a:rPr lang="en-US" altLang="ko-KR" sz="1600" dirty="0" smtClean="0">
                <a:latin typeface="Gowun Batang" pitchFamily="2" charset="-127"/>
                <a:ea typeface="Gowun Batang" pitchFamily="2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915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509</Words>
  <Application>Microsoft Office PowerPoint</Application>
  <PresentationFormat>와이드스크린</PresentationFormat>
  <Paragraphs>125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Gowun Batang</vt:lpstr>
      <vt:lpstr>Arial</vt:lpstr>
      <vt:lpstr>Office 테마</vt:lpstr>
      <vt:lpstr>포트 매뉴얼</vt:lpstr>
      <vt:lpstr>애플리케이션 실행 전 매뉴얼</vt:lpstr>
      <vt:lpstr>애플리케이션 실행 전 매뉴얼</vt:lpstr>
      <vt:lpstr>메인 페이지 - 비회원</vt:lpstr>
      <vt:lpstr>메인 페이지 - 회원</vt:lpstr>
      <vt:lpstr>통합 검색</vt:lpstr>
      <vt:lpstr>챗봇</vt:lpstr>
      <vt:lpstr>장르별 추천 목록</vt:lpstr>
      <vt:lpstr>평점별 영화 목록</vt:lpstr>
      <vt:lpstr>영화 상세 페이지</vt:lpstr>
      <vt:lpstr>영화 상세 페이지 – 코멘트(평점)</vt:lpstr>
      <vt:lpstr>영화 상세 페이지 - 리뷰</vt:lpstr>
      <vt:lpstr>영화 상세 페이지 - 리뷰</vt:lpstr>
      <vt:lpstr>영화인과의 대화 (영화인 목록)</vt:lpstr>
      <vt:lpstr>영화인 상세 페이지</vt:lpstr>
      <vt:lpstr>마이 페이지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시연 시나리오</dc:title>
  <dc:creator>SSAFY</dc:creator>
  <cp:lastModifiedBy>SSAFY</cp:lastModifiedBy>
  <cp:revision>61</cp:revision>
  <dcterms:created xsi:type="dcterms:W3CDTF">2025-02-19T11:51:46Z</dcterms:created>
  <dcterms:modified xsi:type="dcterms:W3CDTF">2025-04-11T01:54:14Z</dcterms:modified>
</cp:coreProperties>
</file>